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7053263" cy="12052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BBF3-0D1C-421A-B39A-4F45DEE6E65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463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11447463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36C8-4B9C-4718-A053-36827F8FC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691B-D3E6-4547-A7A4-620B30CB9DE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903288"/>
            <a:ext cx="6026150" cy="4519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5724525"/>
            <a:ext cx="5643563" cy="542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463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11447463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E53B0-659A-41E4-A825-CBE6D5A5B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RR </a:t>
            </a:r>
            <a:r>
              <a:rPr lang="en-US" dirty="0" err="1" smtClean="0"/>
              <a:t>adh</a:t>
            </a:r>
            <a:r>
              <a:rPr lang="en-US" dirty="0" smtClean="0"/>
              <a:t> :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mendokumentasikan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resiko</a:t>
            </a:r>
            <a:endParaRPr lang="en-US" baseline="0" dirty="0" smtClean="0"/>
          </a:p>
          <a:p>
            <a:r>
              <a:rPr lang="en-US" baseline="0" dirty="0" smtClean="0"/>
              <a:t>RR 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53B0-659A-41E4-A825-CBE6D5A5BB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register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merah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kuning</a:t>
            </a:r>
            <a:r>
              <a:rPr lang="en-US" baseline="0" dirty="0" smtClean="0"/>
              <a:t> spy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perhatian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53B0-659A-41E4-A825-CBE6D5A5BB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register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merah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kuning</a:t>
            </a:r>
            <a:r>
              <a:rPr lang="en-US" baseline="0" dirty="0" smtClean="0"/>
              <a:t> spy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perhatian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53B0-659A-41E4-A825-CBE6D5A5BB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register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merah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kuning</a:t>
            </a:r>
            <a:r>
              <a:rPr lang="en-US" baseline="0" dirty="0" smtClean="0"/>
              <a:t> spy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perhatian</a:t>
            </a:r>
            <a:endParaRPr lang="en-US" baseline="0" dirty="0" smtClean="0"/>
          </a:p>
          <a:p>
            <a:r>
              <a:rPr lang="en-US" baseline="0" dirty="0" err="1" smtClean="0"/>
              <a:t>Pewarnaannya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Tingkat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53B0-659A-41E4-A825-CBE6D5A5BB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06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7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1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71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39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2AB2-F8FC-744C-857D-2533E3A3802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27A8-070C-D64A-86B0-C0B123F70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576"/>
            <a:ext cx="7772400" cy="1470025"/>
          </a:xfrm>
        </p:spPr>
        <p:txBody>
          <a:bodyPr/>
          <a:lstStyle/>
          <a:p>
            <a:r>
              <a:rPr lang="en-US" dirty="0" smtClean="0"/>
              <a:t>MENYUSUN REGISTER RISIKO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749"/>
            <a:ext cx="4782964" cy="411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63" y="2631610"/>
            <a:ext cx="3576731" cy="30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4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7705808" cy="51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RISIKO YANG MUNGKIN TERJADI AKIBAT PENYELENGGARAAN PELAYANAN OLEH FKTP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14" y="1727200"/>
            <a:ext cx="4175185" cy="5130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CONTOH DI PUSKESMAS:</a:t>
            </a:r>
          </a:p>
          <a:p>
            <a:pPr lvl="1"/>
            <a:r>
              <a:rPr lang="en-US" dirty="0" smtClean="0"/>
              <a:t>RISIKO AKIBAT PENYELENGGARAAN PELAYANAN KLINIS</a:t>
            </a:r>
          </a:p>
          <a:p>
            <a:pPr lvl="1"/>
            <a:r>
              <a:rPr lang="en-US" dirty="0" smtClean="0"/>
              <a:t>RISIKO AKIBAT PENYELENGGARAAN KEGIATAN UKM</a:t>
            </a:r>
          </a:p>
          <a:p>
            <a:pPr lvl="1"/>
            <a:r>
              <a:rPr lang="en-US" dirty="0" smtClean="0"/>
              <a:t>RISIKO YANG TERKAIT DENGAN KONDISI SARANA, PRASARANA, DAN PERALATAN YANG ADA DI PUSKEMAS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0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5505" y="1295180"/>
            <a:ext cx="15879505" cy="604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876" y="274638"/>
            <a:ext cx="4760056" cy="1143000"/>
          </a:xfrm>
        </p:spPr>
        <p:txBody>
          <a:bodyPr/>
          <a:lstStyle/>
          <a:p>
            <a:r>
              <a:rPr lang="en-US" dirty="0" smtClean="0"/>
              <a:t>PENUGASAN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7417"/>
            <a:ext cx="5493302" cy="3392627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LAKUKAN IDENTIFIKASI RISIKO AKIBAT PENYELENGGARAAN PELAYANAN DI PUSKESMAS BAIK UKP, UKM, MAUPUN TERKAIT DENGAN FASILITAS PELAYANAN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920"/>
            <a:ext cx="9144000" cy="6423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tool </a:t>
            </a:r>
            <a:r>
              <a:rPr lang="en-US" dirty="0"/>
              <a:t>for documenting risks, and actions to manage each risk.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Register is essential to the successful management of risk.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risks are identified they are logged on the register and actions are taken to respond to the risk.</a:t>
            </a:r>
          </a:p>
          <a:p>
            <a:endParaRPr lang="en-US" dirty="0"/>
          </a:p>
          <a:p>
            <a:r>
              <a:rPr lang="en-US" dirty="0"/>
              <a:t>Source: Risk Register Definition | How to use a Risk Register with sample Template https://</a:t>
            </a:r>
            <a:r>
              <a:rPr lang="en-US" dirty="0" err="1"/>
              <a:t>www.stakeholdermap.com</a:t>
            </a:r>
            <a:r>
              <a:rPr lang="en-US" dirty="0"/>
              <a:t>/risk/risk-</a:t>
            </a:r>
            <a:r>
              <a:rPr lang="en-US" dirty="0" err="1"/>
              <a:t>register.html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8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 REGISTER 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UNIT KERJA/KEGIATAN PELAYANAN</a:t>
            </a:r>
          </a:p>
          <a:p>
            <a:r>
              <a:rPr lang="en-US" dirty="0" smtClean="0"/>
              <a:t>RISIKO-RISIKO YANG MUNGKIN TERJADI</a:t>
            </a:r>
          </a:p>
          <a:p>
            <a:r>
              <a:rPr lang="en-US" dirty="0" smtClean="0"/>
              <a:t>TINGKAT  RISIKO (DIHITUNG DENGAN MEMPERHATIKAN DAMPAK RISIKO DAN KEMUNGKINAN TERJADINYA)</a:t>
            </a:r>
          </a:p>
          <a:p>
            <a:r>
              <a:rPr lang="en-US" dirty="0" smtClean="0"/>
              <a:t>PENYEBAB TERJADINYA</a:t>
            </a:r>
          </a:p>
          <a:p>
            <a:r>
              <a:rPr lang="en-US" dirty="0" smtClean="0"/>
              <a:t>AKIBAT JIKA TERPAPAR</a:t>
            </a:r>
          </a:p>
          <a:p>
            <a:r>
              <a:rPr lang="en-US" dirty="0" smtClean="0"/>
              <a:t>PENCEGAHAN </a:t>
            </a:r>
          </a:p>
          <a:p>
            <a:r>
              <a:rPr lang="en-US" dirty="0" smtClean="0"/>
              <a:t>UPAYA PENANGANAN JIKA TERPAPAR</a:t>
            </a:r>
          </a:p>
          <a:p>
            <a:r>
              <a:rPr lang="en-US" dirty="0" smtClean="0"/>
              <a:t>PENANGGUNG JAWAB</a:t>
            </a:r>
          </a:p>
          <a:p>
            <a:r>
              <a:rPr lang="en-US" dirty="0" smtClean="0"/>
              <a:t>PELAPORAN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8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126537"/>
              </p:ext>
            </p:extLst>
          </p:nvPr>
        </p:nvGraphicFramePr>
        <p:xfrm>
          <a:off x="276045" y="1743074"/>
          <a:ext cx="9937630" cy="4773233"/>
        </p:xfrm>
        <a:graphic>
          <a:graphicData uri="http://schemas.openxmlformats.org/presentationml/2006/ole">
            <p:oleObj spid="_x0000_s1029" name="Document" r:id="rId4" imgW="11112091" imgH="5460799" progId="Word.Document.12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REGISTER RISIKO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0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6309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PENUGASAN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SUSUN REGISTER RISIKO:</a:t>
            </a:r>
          </a:p>
          <a:p>
            <a:pPr lvl="1"/>
            <a:r>
              <a:rPr lang="en-US" dirty="0" smtClean="0"/>
              <a:t>UKP</a:t>
            </a:r>
          </a:p>
          <a:p>
            <a:pPr lvl="1"/>
            <a:r>
              <a:rPr lang="en-US" dirty="0" smtClean="0"/>
              <a:t>UKM</a:t>
            </a:r>
          </a:p>
          <a:p>
            <a:pPr lvl="1"/>
            <a:r>
              <a:rPr lang="en-US" dirty="0" smtClean="0"/>
              <a:t>TERKAIT DENGAN SARANA DAN PRASARANA PUSKESMAS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9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126537"/>
              </p:ext>
            </p:extLst>
          </p:nvPr>
        </p:nvGraphicFramePr>
        <p:xfrm>
          <a:off x="138113" y="2139950"/>
          <a:ext cx="9575800" cy="4640263"/>
        </p:xfrm>
        <a:graphic>
          <a:graphicData uri="http://schemas.openxmlformats.org/presentationml/2006/ole">
            <p:oleObj spid="_x0000_s22530" name="Document" r:id="rId4" imgW="11385567" imgH="5475063" progId="Word.Document.12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CONTOH REGISTER </a:t>
            </a:r>
            <a:r>
              <a:rPr lang="en-US" dirty="0" smtClean="0"/>
              <a:t>RISIKO (ADMEN)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0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126537"/>
              </p:ext>
            </p:extLst>
          </p:nvPr>
        </p:nvGraphicFramePr>
        <p:xfrm>
          <a:off x="138113" y="1379538"/>
          <a:ext cx="10023475" cy="5435600"/>
        </p:xfrm>
        <a:graphic>
          <a:graphicData uri="http://schemas.openxmlformats.org/presentationml/2006/ole">
            <p:oleObj spid="_x0000_s23554" name="Document" r:id="rId4" imgW="11788879" imgH="6395445" progId="Word.Document.12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CONTOH REGISTER </a:t>
            </a:r>
            <a:r>
              <a:rPr lang="en-US" dirty="0" smtClean="0"/>
              <a:t>RISIKO (UKP)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0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270</Words>
  <Application>Microsoft Macintosh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Document</vt:lpstr>
      <vt:lpstr>Microsoft Office Word Document</vt:lpstr>
      <vt:lpstr>MENYUSUN REGISTER RISIKO</vt:lpstr>
      <vt:lpstr>RISIKO YANG MUNGKIN TERJADI AKIBAT PENYELENGGARAAN PELAYANAN OLEH FKTP</vt:lpstr>
      <vt:lpstr>PENUGASAN</vt:lpstr>
      <vt:lpstr>REGISTER RISIKO</vt:lpstr>
      <vt:lpstr>ISI REGISTER RISIKO</vt:lpstr>
      <vt:lpstr>CONTOH REGISTER RISIKO</vt:lpstr>
      <vt:lpstr>PENUGASAN</vt:lpstr>
      <vt:lpstr>CONTOH REGISTER RISIKO (ADMEN)</vt:lpstr>
      <vt:lpstr>CONTOH REGISTER RISIKO (UKP)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REGISTER RISIKO</dc:title>
  <dc:creator>Tjahjono Kuntjoro</dc:creator>
  <cp:lastModifiedBy>Personal</cp:lastModifiedBy>
  <cp:revision>20</cp:revision>
  <dcterms:created xsi:type="dcterms:W3CDTF">2017-02-07T14:35:30Z</dcterms:created>
  <dcterms:modified xsi:type="dcterms:W3CDTF">2017-02-22T14:22:31Z</dcterms:modified>
</cp:coreProperties>
</file>