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7134C3-2227-42E5-957E-2F35FD69223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7A458E-A38A-4838-A236-01606E5DF6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54228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200" dirty="0" smtClean="0"/>
              <a:t>ALUR RUJUKAN KEGAWAT DARURATAN MATERNAL, NEONATAL DAN BAYI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914400" y="2057400"/>
            <a:ext cx="7239000" cy="708025"/>
          </a:xfrm>
          <a:prstGeom prst="rect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Semua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Bidan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harus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mempunyai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nomor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faskes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karisidenan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Banyumas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( M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inimal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RS.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Kabiupaten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Rs. Prof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Margono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S 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5800" y="3657600"/>
            <a:ext cx="3173413" cy="781050"/>
          </a:xfrm>
          <a:prstGeom prst="rect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Bidan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tidak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dapat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kontak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dgn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faskes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lupatidak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tahu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no.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telp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91200" y="3048000"/>
            <a:ext cx="2209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715000" y="3048000"/>
            <a:ext cx="2209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5715000" y="3048000"/>
            <a:ext cx="2687637" cy="1177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Kontak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Dinas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Kesehatan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Kab.Purbalingga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C.P : B.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Saidah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SKM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715000" y="4724400"/>
            <a:ext cx="2687637" cy="11461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Kontak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dengan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RSU dr.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Goeteng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TD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Kab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Purbalingga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(TPPRI)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2095500" y="31623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27" idx="3"/>
          </p:cNvCxnSpPr>
          <p:nvPr/>
        </p:nvCxnSpPr>
        <p:spPr>
          <a:xfrm flipV="1">
            <a:off x="3859213" y="3581400"/>
            <a:ext cx="1550987" cy="466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27" idx="3"/>
          </p:cNvCxnSpPr>
          <p:nvPr/>
        </p:nvCxnSpPr>
        <p:spPr>
          <a:xfrm>
            <a:off x="3859213" y="4048125"/>
            <a:ext cx="1550987" cy="981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57200" y="2133600"/>
            <a:ext cx="3886200" cy="2362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Bila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semua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Rs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Purbalingga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penuh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termasuk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RSU Prof.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Margono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Sukarjo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257800" y="609600"/>
            <a:ext cx="2687637" cy="1752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Datang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RS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terdekat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bisa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menangani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kompeten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RS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tersebut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harus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dapat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memberikan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pertolongan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dgn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apapun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181600" y="2667000"/>
            <a:ext cx="2687637" cy="1295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Bagi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Pasien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Umum</a:t>
            </a:r>
            <a:endParaRPr kumimoji="0" lang="en-US" sz="16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Petugas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mencarikan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tempat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faskes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wilayah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Karesidenan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Banyumas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257800" y="4648200"/>
            <a:ext cx="2687637" cy="130651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Bagi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Pasien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Jamkesmas</a:t>
            </a:r>
            <a:endParaRPr kumimoji="0" lang="en-US" sz="16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Dibawa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RS Prof.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Margono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Sukarjo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Elbow Connector 10"/>
          <p:cNvCxnSpPr>
            <a:stCxn id="2051" idx="3"/>
            <a:endCxn id="2052" idx="1"/>
          </p:cNvCxnSpPr>
          <p:nvPr/>
        </p:nvCxnSpPr>
        <p:spPr>
          <a:xfrm flipV="1">
            <a:off x="4343400" y="1485900"/>
            <a:ext cx="914400" cy="1828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2051" idx="3"/>
            <a:endCxn id="2055" idx="1"/>
          </p:cNvCxnSpPr>
          <p:nvPr/>
        </p:nvCxnSpPr>
        <p:spPr>
          <a:xfrm>
            <a:off x="4343400" y="3314700"/>
            <a:ext cx="914400" cy="198675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2051" idx="3"/>
            <a:endCxn id="2054" idx="1"/>
          </p:cNvCxnSpPr>
          <p:nvPr/>
        </p:nvCxnSpPr>
        <p:spPr>
          <a:xfrm>
            <a:off x="4343400" y="33147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PUSKESMAS PONED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3505200"/>
            <a:ext cx="3505200" cy="2743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Kasus</a:t>
            </a:r>
            <a:r>
              <a:rPr lang="en-US" dirty="0"/>
              <a:t> Maternal : → </a:t>
            </a:r>
            <a:r>
              <a:rPr lang="en-US" dirty="0" err="1"/>
              <a:t>Sp.Og</a:t>
            </a:r>
            <a:endParaRPr lang="en-US" dirty="0"/>
          </a:p>
          <a:p>
            <a:r>
              <a:rPr lang="en-US" dirty="0" err="1"/>
              <a:t>Pembimbingan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:</a:t>
            </a:r>
          </a:p>
          <a:p>
            <a:pPr lvl="0"/>
            <a:r>
              <a:rPr lang="en-US" dirty="0"/>
              <a:t>Dr. </a:t>
            </a:r>
            <a:r>
              <a:rPr lang="en-US" dirty="0" err="1"/>
              <a:t>Wargi</a:t>
            </a:r>
            <a:r>
              <a:rPr lang="en-US" dirty="0"/>
              <a:t> </a:t>
            </a:r>
            <a:r>
              <a:rPr lang="en-US" dirty="0" err="1"/>
              <a:t>Haryanto</a:t>
            </a:r>
            <a:r>
              <a:rPr lang="en-US" dirty="0"/>
              <a:t> , Sp. OG</a:t>
            </a:r>
          </a:p>
          <a:p>
            <a:r>
              <a:rPr lang="en-US" dirty="0" err="1"/>
              <a:t>No.HP</a:t>
            </a:r>
            <a:r>
              <a:rPr lang="en-US" dirty="0"/>
              <a:t>. 081327010243</a:t>
            </a:r>
          </a:p>
          <a:p>
            <a:pPr lvl="0"/>
            <a:r>
              <a:rPr lang="en-US" dirty="0"/>
              <a:t>Dr. </a:t>
            </a:r>
            <a:r>
              <a:rPr lang="en-US" dirty="0" err="1"/>
              <a:t>Dwi</a:t>
            </a:r>
            <a:r>
              <a:rPr lang="en-US" dirty="0"/>
              <a:t> </a:t>
            </a:r>
            <a:r>
              <a:rPr lang="en-US" dirty="0" err="1"/>
              <a:t>Atmojo</a:t>
            </a:r>
            <a:r>
              <a:rPr lang="en-US" dirty="0"/>
              <a:t>, Sp. OG</a:t>
            </a:r>
          </a:p>
          <a:p>
            <a:r>
              <a:rPr lang="en-US" dirty="0"/>
              <a:t>No. HP. 08122510821</a:t>
            </a:r>
          </a:p>
          <a:p>
            <a:pPr lvl="0"/>
            <a:r>
              <a:rPr lang="en-US" dirty="0"/>
              <a:t>Dr. </a:t>
            </a:r>
            <a:r>
              <a:rPr lang="en-US" dirty="0" err="1"/>
              <a:t>Agus</a:t>
            </a:r>
            <a:r>
              <a:rPr lang="en-US" dirty="0"/>
              <a:t> </a:t>
            </a:r>
            <a:r>
              <a:rPr lang="en-US" dirty="0" err="1"/>
              <a:t>Puji</a:t>
            </a:r>
            <a:r>
              <a:rPr lang="en-US" dirty="0"/>
              <a:t> </a:t>
            </a:r>
            <a:r>
              <a:rPr lang="en-US" dirty="0" err="1"/>
              <a:t>Meiarso</a:t>
            </a:r>
            <a:r>
              <a:rPr lang="en-US" dirty="0"/>
              <a:t>, </a:t>
            </a:r>
            <a:r>
              <a:rPr lang="en-US" dirty="0" err="1"/>
              <a:t>Sp.OG</a:t>
            </a:r>
            <a:endParaRPr lang="en-US" dirty="0"/>
          </a:p>
          <a:p>
            <a:r>
              <a:rPr lang="en-US" dirty="0"/>
              <a:t>No. HP. 08122518903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5800" y="1905000"/>
            <a:ext cx="7772400" cy="866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Bila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ada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kasus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yang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diperkirakan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dapat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tangani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PPKI/BPM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tetapi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ragu-ragu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05400" y="3505200"/>
            <a:ext cx="3505200" cy="2819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Kasus</a:t>
            </a:r>
            <a:r>
              <a:rPr lang="en-US" dirty="0"/>
              <a:t> Neonatal : → </a:t>
            </a:r>
            <a:r>
              <a:rPr lang="en-US" dirty="0" err="1"/>
              <a:t>Sp.Og</a:t>
            </a:r>
            <a:endParaRPr lang="en-US" dirty="0"/>
          </a:p>
          <a:p>
            <a:r>
              <a:rPr lang="en-US" dirty="0" err="1"/>
              <a:t>Pembimbingan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:</a:t>
            </a:r>
          </a:p>
          <a:p>
            <a:pPr lvl="0"/>
            <a:r>
              <a:rPr lang="en-US" dirty="0"/>
              <a:t>Dr. </a:t>
            </a:r>
            <a:r>
              <a:rPr lang="en-US" dirty="0" err="1"/>
              <a:t>Qodri</a:t>
            </a:r>
            <a:r>
              <a:rPr lang="en-US" dirty="0"/>
              <a:t> , Sp. OG</a:t>
            </a:r>
          </a:p>
          <a:p>
            <a:r>
              <a:rPr lang="en-US" dirty="0" err="1"/>
              <a:t>No.HP</a:t>
            </a:r>
            <a:r>
              <a:rPr lang="en-US" dirty="0"/>
              <a:t>. 08122555140</a:t>
            </a:r>
          </a:p>
          <a:p>
            <a:pPr lvl="0"/>
            <a:r>
              <a:rPr lang="en-US" dirty="0"/>
              <a:t>Dr. </a:t>
            </a:r>
            <a:r>
              <a:rPr lang="en-US" dirty="0" err="1"/>
              <a:t>Latifah</a:t>
            </a:r>
            <a:r>
              <a:rPr lang="en-US" dirty="0"/>
              <a:t> </a:t>
            </a:r>
            <a:r>
              <a:rPr lang="en-US" dirty="0" err="1"/>
              <a:t>Hanum</a:t>
            </a:r>
            <a:r>
              <a:rPr lang="en-US" dirty="0"/>
              <a:t>, Sp. OG</a:t>
            </a:r>
          </a:p>
          <a:p>
            <a:r>
              <a:rPr lang="en-US" dirty="0"/>
              <a:t>No. HP. 085526006140</a:t>
            </a:r>
          </a:p>
        </p:txBody>
      </p:sp>
      <p:cxnSp>
        <p:nvCxnSpPr>
          <p:cNvPr id="9" name="Straight Arrow Connector 8"/>
          <p:cNvCxnSpPr>
            <a:stCxn id="3074" idx="2"/>
            <a:endCxn id="4" idx="0"/>
          </p:cNvCxnSpPr>
          <p:nvPr/>
        </p:nvCxnSpPr>
        <p:spPr>
          <a:xfrm rot="5400000">
            <a:off x="3100388" y="2033587"/>
            <a:ext cx="733425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3074" idx="2"/>
            <a:endCxn id="7" idx="0"/>
          </p:cNvCxnSpPr>
          <p:nvPr/>
        </p:nvCxnSpPr>
        <p:spPr>
          <a:xfrm rot="16200000" flipH="1">
            <a:off x="5348288" y="1995487"/>
            <a:ext cx="733425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118</TotalTime>
  <Words>213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ALUR RUJUKAN KEGAWAT DARURATAN MATERNAL, NEONATAL DAN BAYI</vt:lpstr>
      <vt:lpstr>Slide 2</vt:lpstr>
      <vt:lpstr>PUSKESMAS PONED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ALUR RUJUKAN KEGAWAT DARURATAN MATERNAL, NEONATAL DAN BAYI</dc:title>
  <dc:creator>user</dc:creator>
  <cp:lastModifiedBy>agung</cp:lastModifiedBy>
  <cp:revision>2</cp:revision>
  <dcterms:created xsi:type="dcterms:W3CDTF">2013-05-22T03:23:52Z</dcterms:created>
  <dcterms:modified xsi:type="dcterms:W3CDTF">2018-11-19T01:53:36Z</dcterms:modified>
</cp:coreProperties>
</file>